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8" r:id="rId3"/>
    <p:sldId id="27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9AD"/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30.03.2024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74;&#1076;.&#1088;&#1092;/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://www.fsb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ac.gov.ru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resurs-center.ru/hot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2757945"/>
            <a:ext cx="5910942" cy="3628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В ПРОТИВОПРАВНУЮ ДЕЯТЕЛЬНОСТЬ ПОСРЕДСТВОМ СОЦИАЛЬНЫХ СЕТЕЙ И МЕССЕНДЖЕРОВ</a:t>
            </a:r>
            <a:endParaRPr lang="ru-RU" sz="3600" b="1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0" y="325725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ВИДЫ СООБЩЕНИЙ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79A4A4-6459-41F9-8E38-FB152CD51AF8}"/>
              </a:ext>
            </a:extLst>
          </p:cNvPr>
          <p:cNvSpPr txBox="1"/>
          <p:nvPr/>
        </p:nvSpPr>
        <p:spPr>
          <a:xfrm>
            <a:off x="201361" y="4155460"/>
            <a:ext cx="645527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Не отвечать </a:t>
            </a:r>
            <a:r>
              <a:rPr lang="ru-RU" sz="2000" dirty="0">
                <a:latin typeface="Gill Sans Nova Light" panose="020B0302020104020203" pitchFamily="34" charset="0"/>
              </a:rPr>
              <a:t>на сообщения, не вступать в диалог ни под каким предлогом. Даже «ради прикола».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Сохранить </a:t>
            </a:r>
            <a:r>
              <a:rPr lang="ru-RU" sz="2000" dirty="0">
                <a:latin typeface="Gill Sans Nova Light" panose="020B0302020104020203" pitchFamily="34" charset="0"/>
              </a:rPr>
              <a:t>переписку и </a:t>
            </a:r>
            <a:r>
              <a:rPr lang="ru-RU" sz="2000" b="1" dirty="0">
                <a:latin typeface="Gill Sans Nova Light" panose="020B0302020104020203" pitchFamily="34" charset="0"/>
              </a:rPr>
              <a:t>заблокировать</a:t>
            </a:r>
            <a:r>
              <a:rPr lang="ru-RU" sz="2000" dirty="0">
                <a:latin typeface="Gill Sans Nova Light" panose="020B0302020104020203" pitchFamily="34" charset="0"/>
              </a:rPr>
              <a:t> аккаунт отправителя.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Сообщить </a:t>
            </a:r>
            <a:r>
              <a:rPr lang="ru-RU" sz="2000" dirty="0">
                <a:latin typeface="Gill Sans Nova Light" panose="020B0302020104020203" pitchFamily="34" charset="0"/>
              </a:rPr>
              <a:t>в правоохранительные органы или на горячие линии по противодействию экстремизму и терроризму.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Провести беседу </a:t>
            </a:r>
            <a:r>
              <a:rPr lang="ru-RU" sz="2000" dirty="0">
                <a:latin typeface="Gill Sans Nova Light" panose="020B0302020104020203" pitchFamily="34" charset="0"/>
              </a:rPr>
              <a:t>с близкими, родственниками и коллегами, объяснить как правильно реагировать на подобные сообщения.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Помнить, что </a:t>
            </a:r>
            <a:r>
              <a:rPr lang="ru-RU" sz="2000" b="1" dirty="0">
                <a:latin typeface="Gill Sans Nova Light" panose="020B0302020104020203" pitchFamily="34" charset="0"/>
              </a:rPr>
              <a:t>никакие деньги не стоят собственной жизни и жизни окружающих</a:t>
            </a:r>
            <a:r>
              <a:rPr lang="ru-RU" sz="2000" dirty="0">
                <a:latin typeface="Gill Sans Nova Light" panose="020B0302020104020203" pitchFamily="34" charset="0"/>
              </a:rPr>
              <a:t>. Наказание за совершение теракта предусмотрено вплоть до пожизненного лишения свободы.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4752EF-7D46-41B4-BBA7-BE0EE4592A59}"/>
              </a:ext>
            </a:extLst>
          </p:cNvPr>
          <p:cNvSpPr txBox="1"/>
          <p:nvPr/>
        </p:nvSpPr>
        <p:spPr>
          <a:xfrm>
            <a:off x="201361" y="1070768"/>
            <a:ext cx="6455271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Призывы к совершению терактов, насилия, преступлений и иных противоправных действий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Инструкции по изготовлению оружия, взрывчатых веществ и др.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Шантаж и угрозы в отношении ребенка или его близких.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Пропагандирование экстремистских идей.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CC145-CD8D-4FE1-955B-566315C09C11}"/>
              </a:ext>
            </a:extLst>
          </p:cNvPr>
          <p:cNvSpPr txBox="1"/>
          <p:nvPr/>
        </p:nvSpPr>
        <p:spPr>
          <a:xfrm>
            <a:off x="201360" y="3469144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РЕАГИРОВАТЬ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4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63974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</a:t>
            </a: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883" y="1431444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F24783B4-E554-44CE-BA28-DD55CDF3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883" y="5034687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849084" y="1293363"/>
            <a:ext cx="51598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МВД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102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УФСБ по Республике Башкортостан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(347) 273-73-72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Антитеррористическая комиссия</a:t>
            </a:r>
          </a:p>
          <a:p>
            <a:pPr algn="ctr">
              <a:lnSpc>
                <a:spcPct val="100000"/>
              </a:lnSpc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(347) 233-44-55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Телефон доверия психологической службы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0749CC-693A-4549-87BA-A729E88F77E1}"/>
              </a:ext>
            </a:extLst>
          </p:cNvPr>
          <p:cNvSpPr txBox="1"/>
          <p:nvPr/>
        </p:nvSpPr>
        <p:spPr>
          <a:xfrm>
            <a:off x="849084" y="5116934"/>
            <a:ext cx="515982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Национального антитеррористического комитета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http://nac.gov.ru/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0" i="0" dirty="0">
              <a:effectLst/>
              <a:latin typeface="Gill Sans Nova Light" panose="020B03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Сайт ФСБ России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http://www.fsb.ru/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МВД России</a:t>
            </a:r>
          </a:p>
          <a:p>
            <a:pPr algn="ctr">
              <a:lnSpc>
                <a:spcPct val="100000"/>
              </a:lnSpc>
            </a:pPr>
            <a:r>
              <a:rPr lang="en-US" sz="2000" b="1" i="0" dirty="0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i="0" dirty="0" err="1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2000" b="1" i="0" dirty="0">
                <a:effectLst/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i="0" dirty="0">
              <a:effectLst/>
              <a:latin typeface="Gill Sans Nova" panose="020B0602020104020203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dirty="0">
                <a:latin typeface="Gill Sans Nova Light" panose="020B0302020104020203" pitchFamily="34" charset="0"/>
              </a:rPr>
              <a:t>Сайт горячей линии «Экстремизму нет!»</a:t>
            </a:r>
          </a:p>
          <a:p>
            <a:pPr algn="ctr"/>
            <a:r>
              <a:rPr lang="en-US" sz="2000" b="1" dirty="0">
                <a:latin typeface="Gill Sans Nova" panose="020B06020201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https://resurs-center.ru/hotline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1566</TotalTime>
  <Words>208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56</cp:revision>
  <dcterms:created xsi:type="dcterms:W3CDTF">2024-03-26T06:09:31Z</dcterms:created>
  <dcterms:modified xsi:type="dcterms:W3CDTF">2024-03-30T05:26:38Z</dcterms:modified>
</cp:coreProperties>
</file>