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8" r:id="rId3"/>
    <p:sldId id="286" r:id="rId4"/>
    <p:sldId id="287" r:id="rId5"/>
    <p:sldId id="27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9AD"/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74;&#1076;.&#1088;&#1092;/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://www.fsb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ac.gov.ru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resurs-center.ru/hot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176514" y="2706649"/>
            <a:ext cx="6504971" cy="373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БЕЗОПАСНОГО ПОВЕДЕНИЯ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УГРОЗЕ ТЕРРОРИСТИЧЕСКОГО АКТА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354E60-69ED-40B2-BD96-05A86008413E}"/>
              </a:ext>
            </a:extLst>
          </p:cNvPr>
          <p:cNvSpPr txBox="1"/>
          <p:nvPr/>
        </p:nvSpPr>
        <p:spPr>
          <a:xfrm>
            <a:off x="201364" y="998884"/>
            <a:ext cx="645527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Не поддавайтесь панике. Сохраняйте спокойствие.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Покиньте опасную зону через ближайшие эвакуационные выходы.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При эвакуации держитесь ближе к стенами. Соблюдайте инструкции экстренных служб.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При невозможности эвакуации, укройтесь в безопасном месте. Заблокируйте вход.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Сообщите о своем местоположении по номеру 112.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Окажите первую помощь, если в этом есть необходимость и это безопасно.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Во избежание перегрузки сети, старайтесь не использовать мобильную связь без крайней необходимости.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888D7-5154-4933-9864-E36901DF75BE}"/>
              </a:ext>
            </a:extLst>
          </p:cNvPr>
          <p:cNvSpPr txBox="1"/>
          <p:nvPr/>
        </p:nvSpPr>
        <p:spPr>
          <a:xfrm>
            <a:off x="444661" y="5272144"/>
            <a:ext cx="5483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БУДЬТЕ БДИТЕЛЬНЫ</a:t>
            </a:r>
            <a:endParaRPr lang="ru-RU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7735E4-0685-41C2-B4A5-353309CF87F2}"/>
              </a:ext>
            </a:extLst>
          </p:cNvPr>
          <p:cNvSpPr txBox="1"/>
          <p:nvPr/>
        </p:nvSpPr>
        <p:spPr>
          <a:xfrm>
            <a:off x="444661" y="389557"/>
            <a:ext cx="5483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</a:t>
            </a: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01026-DE9D-4482-A9FB-9661527E8409}"/>
              </a:ext>
            </a:extLst>
          </p:cNvPr>
          <p:cNvSpPr txBox="1"/>
          <p:nvPr/>
        </p:nvSpPr>
        <p:spPr>
          <a:xfrm>
            <a:off x="201363" y="6036751"/>
            <a:ext cx="645527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Избегайте массовых мероприятий при угрозе теракта.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Не принимайте вещи для передачи от незнакомых людей.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Обратите внимание на планы эвакуации в регулярно посещаемых местах.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Сообщайте о бесхозных подозрительных предметах в людных местах.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Оповещайте о подозрениях правоохранительные органы.</a:t>
            </a:r>
          </a:p>
        </p:txBody>
      </p:sp>
    </p:spTree>
    <p:extLst>
      <p:ext uri="{BB962C8B-B14F-4D97-AF65-F5344CB8AC3E}">
        <p14:creationId xmlns:p14="http://schemas.microsoft.com/office/powerpoint/2010/main" val="285674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354E60-69ED-40B2-BD96-05A86008413E}"/>
              </a:ext>
            </a:extLst>
          </p:cNvPr>
          <p:cNvSpPr txBox="1"/>
          <p:nvPr/>
        </p:nvSpPr>
        <p:spPr>
          <a:xfrm>
            <a:off x="201363" y="1155189"/>
            <a:ext cx="645527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Бесхозные сумки, пакеты, ящики, коробки.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Звуки работающих таймеров, электроприборы, издающие нехарактерные им сигналы.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Транспортные средства, стоящие долгое время и в необычных местах.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Подозрительные лица. Признаки ведения наблюдения за каким-либо объектом.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Следы веществ необычного цвета или запаха.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888D7-5154-4933-9864-E36901DF75BE}"/>
              </a:ext>
            </a:extLst>
          </p:cNvPr>
          <p:cNvSpPr txBox="1"/>
          <p:nvPr/>
        </p:nvSpPr>
        <p:spPr>
          <a:xfrm>
            <a:off x="305765" y="4126917"/>
            <a:ext cx="54835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ЕСЛИ ВАМ СООБЩИЛИ ПО ТЕЛЕФОНУ ОБ УГРОЗЕ ТЕРАКТА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7735E4-0685-41C2-B4A5-353309CF87F2}"/>
              </a:ext>
            </a:extLst>
          </p:cNvPr>
          <p:cNvSpPr txBox="1"/>
          <p:nvPr/>
        </p:nvSpPr>
        <p:spPr>
          <a:xfrm>
            <a:off x="305765" y="54445"/>
            <a:ext cx="54835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ВОЗМОЖНОЙ УРОЗЫ</a:t>
            </a: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01026-DE9D-4482-A9FB-9661527E8409}"/>
              </a:ext>
            </a:extLst>
          </p:cNvPr>
          <p:cNvSpPr txBox="1"/>
          <p:nvPr/>
        </p:nvSpPr>
        <p:spPr>
          <a:xfrm>
            <a:off x="201363" y="5067320"/>
            <a:ext cx="6455271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Продлите разговор настолько, насколько это возможно для получения информации.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Зафиксируйте: время звонка, пол и возраст собеседника, особенности речи.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Обратите внимание на фоновые звуки со стороны звонившего.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Сообщите в правоохранительные органы полученную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276483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354E60-69ED-40B2-BD96-05A86008413E}"/>
              </a:ext>
            </a:extLst>
          </p:cNvPr>
          <p:cNvSpPr txBox="1"/>
          <p:nvPr/>
        </p:nvSpPr>
        <p:spPr>
          <a:xfrm>
            <a:off x="201361" y="1131663"/>
            <a:ext cx="64552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Выполняйте требования террористов. Не рискуйте жизнью окружающих.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Сохраняйте спокойствие и не смотрите преступникам в глаза. По возможности успокаивайте других заложников.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Не реагируйте на провокации и оскорбления.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Если есть такая возможность, сообщите близким о том, что произошло. Но с разрешения террористов.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 случае штурма здания ложитесь на пол лицом вниз, закройте голову руками, ноги не скрещивайте.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888D7-5154-4933-9864-E36901DF75BE}"/>
              </a:ext>
            </a:extLst>
          </p:cNvPr>
          <p:cNvSpPr txBox="1"/>
          <p:nvPr/>
        </p:nvSpPr>
        <p:spPr>
          <a:xfrm>
            <a:off x="305765" y="4723872"/>
            <a:ext cx="54835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ЕСЛИ ВАМ СООБЩИЛИ ПО ТЕЛЕФОНУ ОБ УГРОЗЕ ТЕРАКТА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7735E4-0685-41C2-B4A5-353309CF87F2}"/>
              </a:ext>
            </a:extLst>
          </p:cNvPr>
          <p:cNvSpPr txBox="1"/>
          <p:nvPr/>
        </p:nvSpPr>
        <p:spPr>
          <a:xfrm>
            <a:off x="305765" y="54445"/>
            <a:ext cx="54835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ВЫ ОКАЗАЛИСЬ ЗАЛОЖНИКОМ</a:t>
            </a: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01026-DE9D-4482-A9FB-9661527E8409}"/>
              </a:ext>
            </a:extLst>
          </p:cNvPr>
          <p:cNvSpPr txBox="1"/>
          <p:nvPr/>
        </p:nvSpPr>
        <p:spPr>
          <a:xfrm>
            <a:off x="201361" y="5669203"/>
            <a:ext cx="6455271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Продлите разговор настолько, насколько это возможно для получения информации.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Зафиксируйте: время звонка, пол и возраст собеседника, особенности речи.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Обратите внимание на фоновые звуки со стороны звонившего.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Сообщите в правоохранительные органы полученную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18865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63974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</a:t>
            </a: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883" y="1431444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F24783B4-E554-44CE-BA28-DD55CDF3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883" y="5034687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849084" y="1293363"/>
            <a:ext cx="51598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МВД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102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УФСБ по Республике Башкортостан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(347) 273-73-72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Антитеррористическая комиссия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(347) 233-44-55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Телефон доверия психологической службы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0749CC-693A-4549-87BA-A729E88F77E1}"/>
              </a:ext>
            </a:extLst>
          </p:cNvPr>
          <p:cNvSpPr txBox="1"/>
          <p:nvPr/>
        </p:nvSpPr>
        <p:spPr>
          <a:xfrm>
            <a:off x="849084" y="5116934"/>
            <a:ext cx="515982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Национального антитеррористического комитета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http://nac.gov.ru/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0" i="0" dirty="0">
              <a:effectLst/>
              <a:latin typeface="Gill Sans Nova Light" panose="020B03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Сайт ФСБ России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http://www.fsb.ru/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МВД России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i="0" dirty="0" err="1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2000" b="1" i="0" dirty="0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горячей линии «Экстремизму нет!»</a:t>
            </a:r>
          </a:p>
          <a:p>
            <a:pPr algn="ctr"/>
            <a:r>
              <a:rPr lang="en-US" sz="2000" b="1" dirty="0">
                <a:latin typeface="Gill Sans Nova" panose="020B06020201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https://resurs-center.ru/hotline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421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63</cp:revision>
  <dcterms:created xsi:type="dcterms:W3CDTF">2024-03-26T06:09:31Z</dcterms:created>
  <dcterms:modified xsi:type="dcterms:W3CDTF">2024-03-30T06:10:37Z</dcterms:modified>
</cp:coreProperties>
</file>